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38"/>
  </p:notesMasterIdLst>
  <p:handoutMasterIdLst>
    <p:handoutMasterId r:id="rId39"/>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21" r:id="rId31"/>
    <p:sldId id="422" r:id="rId32"/>
    <p:sldId id="423" r:id="rId33"/>
    <p:sldId id="418" r:id="rId34"/>
    <p:sldId id="419" r:id="rId35"/>
    <p:sldId id="420" r:id="rId36"/>
    <p:sldId id="26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3"/>
    <p:restoredTop sz="91913"/>
  </p:normalViewPr>
  <p:slideViewPr>
    <p:cSldViewPr snapToGrid="0">
      <p:cViewPr>
        <p:scale>
          <a:sx n="144" d="100"/>
          <a:sy n="144" d="100"/>
        </p:scale>
        <p:origin x="80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2024/5/20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2024/5/20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2024/5/20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2024/5/20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2024/5/20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2024/5/20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2024/5/20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2024/5/20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0.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35.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8343</TotalTime>
  <Words>3031</Words>
  <Application>Microsoft Macintosh PowerPoint</Application>
  <PresentationFormat>宽屏</PresentationFormat>
  <Paragraphs>543</Paragraphs>
  <Slides>35</Slides>
  <Notes>35</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35</vt:i4>
      </vt:variant>
    </vt:vector>
  </HeadingPairs>
  <TitlesOfParts>
    <vt:vector size="45" baseType="lpstr">
      <vt:lpstr>DengXian</vt:lpstr>
      <vt:lpstr>DengXian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210</cp:revision>
  <cp:lastPrinted>2018-09-29T16:00:00Z</cp:lastPrinted>
  <dcterms:created xsi:type="dcterms:W3CDTF">2018-09-29T16:00:00Z</dcterms:created>
  <dcterms:modified xsi:type="dcterms:W3CDTF">2024-05-20T14:24:39Z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